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300" r:id="rId3"/>
    <p:sldId id="301" r:id="rId4"/>
    <p:sldId id="30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9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78A58A2E-0E8C-428F-9BF0-046FDBFBBDCC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B3D49E36-E6A1-4F49-95C2-93CFE989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138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8A2E-0E8C-428F-9BF0-046FDBFBBDCC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9E36-E6A1-4F49-95C2-93CFE989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25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8A2E-0E8C-428F-9BF0-046FDBFBBDCC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9E36-E6A1-4F49-95C2-93CFE989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695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8A2E-0E8C-428F-9BF0-046FDBFBBDCC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9E36-E6A1-4F49-95C2-93CFE989B50A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3332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8A2E-0E8C-428F-9BF0-046FDBFBBDCC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9E36-E6A1-4F49-95C2-93CFE989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72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8A2E-0E8C-428F-9BF0-046FDBFBBDCC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9E36-E6A1-4F49-95C2-93CFE989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90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8A2E-0E8C-428F-9BF0-046FDBFBBDCC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9E36-E6A1-4F49-95C2-93CFE989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869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8A2E-0E8C-428F-9BF0-046FDBFBBDCC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9E36-E6A1-4F49-95C2-93CFE989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872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8A2E-0E8C-428F-9BF0-046FDBFBBDCC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9E36-E6A1-4F49-95C2-93CFE989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37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8A2E-0E8C-428F-9BF0-046FDBFBBDCC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9E36-E6A1-4F49-95C2-93CFE989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37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8A2E-0E8C-428F-9BF0-046FDBFBBDCC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9E36-E6A1-4F49-95C2-93CFE989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08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8A2E-0E8C-428F-9BF0-046FDBFBBDCC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9E36-E6A1-4F49-95C2-93CFE989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74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8A2E-0E8C-428F-9BF0-046FDBFBBDCC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9E36-E6A1-4F49-95C2-93CFE989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54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8A2E-0E8C-428F-9BF0-046FDBFBBDCC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9E36-E6A1-4F49-95C2-93CFE989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7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8A2E-0E8C-428F-9BF0-046FDBFBBDCC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9E36-E6A1-4F49-95C2-93CFE989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20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8A2E-0E8C-428F-9BF0-046FDBFBBDCC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9E36-E6A1-4F49-95C2-93CFE989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5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8A2E-0E8C-428F-9BF0-046FDBFBBDCC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9E36-E6A1-4F49-95C2-93CFE989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948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58A2E-0E8C-428F-9BF0-046FDBFBBDCC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49E36-E6A1-4F49-95C2-93CFE989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935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04497-7ADF-4303-8AC6-16DFAB69B4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000" dirty="0"/>
              <a:t>Balancing Equations by Counting Atoms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8F759A-AB48-4FA9-A0B2-1DC4A6CD0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3" y="3509963"/>
            <a:ext cx="8791575" cy="1655762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Counting Atoms is Another Way to Balance by Using Mass</a:t>
            </a:r>
          </a:p>
        </p:txBody>
      </p:sp>
    </p:spTree>
    <p:extLst>
      <p:ext uri="{BB962C8B-B14F-4D97-AF65-F5344CB8AC3E}">
        <p14:creationId xmlns:p14="http://schemas.microsoft.com/office/powerpoint/2010/main" val="783927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803A1FB0-74F6-4C0E-BEC5-08F637AAD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6000" dirty="0"/>
              <a:t>Balancing Equations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09A04-E436-40EF-8B8A-5741F1762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838200"/>
            <a:ext cx="8229600" cy="5791200"/>
          </a:xfrm>
        </p:spPr>
        <p:txBody>
          <a:bodyPr>
            <a:normAutofit/>
          </a:bodyPr>
          <a:lstStyle/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3600" dirty="0"/>
              <a:t>Definition: a coefficient in a chemical equation is a whole number written in front of a reactant or a product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3600" dirty="0"/>
              <a:t>Definition: a chemical equation is a statement that uses chemical formulas to show the identities and relative amounts of the substances involved in a chemical reaction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/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/>
          </a:p>
        </p:txBody>
      </p:sp>
      <p:pic>
        <p:nvPicPr>
          <p:cNvPr id="6" name="Picture 5" descr="reactant product.gif">
            <a:extLst>
              <a:ext uri="{FF2B5EF4-FFF2-40B4-BE49-F238E27FC236}">
                <a16:creationId xmlns:a16="http://schemas.microsoft.com/office/drawing/2014/main" id="{06834E2B-3405-46A2-B249-38EB41AA82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85156"/>
            <a:ext cx="9009971" cy="660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12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BDC4F650-C3FB-436F-AF1A-E5519DDE0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488" y="381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6000" dirty="0"/>
              <a:t>Steps for balancing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A45F521-5F10-4185-99F9-53057CFB6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9" y="876300"/>
            <a:ext cx="10837333" cy="5943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800" dirty="0"/>
              <a:t>1. </a:t>
            </a:r>
            <a:r>
              <a:rPr lang="en-US" altLang="en-US" sz="3200" dirty="0"/>
              <a:t>Write the equation with the correct formulas</a:t>
            </a:r>
          </a:p>
          <a:p>
            <a:pPr eaLnBrk="1" hangingPunct="1"/>
            <a:r>
              <a:rPr lang="en-US" altLang="en-US" sz="3200" dirty="0"/>
              <a:t>2. Count the atoms of the elements in the reactants</a:t>
            </a:r>
          </a:p>
          <a:p>
            <a:pPr eaLnBrk="1" hangingPunct="1"/>
            <a:r>
              <a:rPr lang="en-US" altLang="en-US" sz="3200" dirty="0"/>
              <a:t>3. Count the atoms of the elements in the products</a:t>
            </a:r>
          </a:p>
          <a:p>
            <a:pPr eaLnBrk="1" hangingPunct="1"/>
            <a:r>
              <a:rPr lang="en-US" altLang="en-US" sz="3200" dirty="0"/>
              <a:t>4. Balance the elements one at a time by using coefficients.</a:t>
            </a:r>
          </a:p>
          <a:p>
            <a:r>
              <a:rPr lang="en-US" altLang="en-US" sz="3200" dirty="0"/>
              <a:t>5. Begin by balancing the elements that appear only once on each side of the equation. When no coefficient is written, it is assumed to be 1.</a:t>
            </a:r>
          </a:p>
          <a:p>
            <a:pPr eaLnBrk="1" hangingPunct="1"/>
            <a:r>
              <a:rPr lang="en-US" altLang="en-US" sz="3200" dirty="0"/>
              <a:t>7. NEVER balance an equations by changing formula subscripts; Each substance has only one correct formula</a:t>
            </a:r>
          </a:p>
        </p:txBody>
      </p:sp>
      <p:pic>
        <p:nvPicPr>
          <p:cNvPr id="17" name="Picture 16" descr="balance comb rxn.gif">
            <a:extLst>
              <a:ext uri="{FF2B5EF4-FFF2-40B4-BE49-F238E27FC236}">
                <a16:creationId xmlns:a16="http://schemas.microsoft.com/office/drawing/2014/main" id="{E47E3161-9EAA-488D-AE33-C0A9149F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172" y="4453248"/>
            <a:ext cx="7674428" cy="2185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 descr="skull crossbones.png">
            <a:extLst>
              <a:ext uri="{FF2B5EF4-FFF2-40B4-BE49-F238E27FC236}">
                <a16:creationId xmlns:a16="http://schemas.microsoft.com/office/drawing/2014/main" id="{8743DF8E-5610-4BBF-956A-E03D15D421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172" y="1609854"/>
            <a:ext cx="5029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22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3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6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9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8D12B-1329-4CA5-942F-F5EBB7F5F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dirty="0"/>
              <a:t>ALL CHEMICAL EQUATIONS OBEY THE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0B236-E0A9-4270-9F66-99F12BD35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THE EQUATIONS ALWAYS SHOW CONSERVATION OF MASS</a:t>
            </a:r>
          </a:p>
          <a:p>
            <a:r>
              <a:rPr lang="en-US" sz="4400" dirty="0"/>
              <a:t>THE MASS OF THE REACTANTS WILL EQUAL THE MASS OF THE PRODUCTS IF YOU COUNTED ATOMS CORRECTLY</a:t>
            </a:r>
          </a:p>
        </p:txBody>
      </p:sp>
    </p:spTree>
    <p:extLst>
      <p:ext uri="{BB962C8B-B14F-4D97-AF65-F5344CB8AC3E}">
        <p14:creationId xmlns:p14="http://schemas.microsoft.com/office/powerpoint/2010/main" val="29493070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22</TotalTime>
  <Words>191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Tw Cen MT</vt:lpstr>
      <vt:lpstr>Wingdings 2</vt:lpstr>
      <vt:lpstr>Circuit</vt:lpstr>
      <vt:lpstr>Balancing Equations by Counting Atoms</vt:lpstr>
      <vt:lpstr>Balancing Equations</vt:lpstr>
      <vt:lpstr>Steps for balancing</vt:lpstr>
      <vt:lpstr>ALL CHEMICAL EQUATIONS OBEY THE LAW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Balancing Equations by Counting Atoms</dc:title>
  <dc:creator>Diane</dc:creator>
  <cp:lastModifiedBy>Diane</cp:lastModifiedBy>
  <cp:revision>6</cp:revision>
  <dcterms:created xsi:type="dcterms:W3CDTF">2020-03-19T17:09:55Z</dcterms:created>
  <dcterms:modified xsi:type="dcterms:W3CDTF">2020-03-19T17:32:49Z</dcterms:modified>
</cp:coreProperties>
</file>